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9" y="235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6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45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4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12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81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8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43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2D629-42B2-4E9C-99C2-E7329A2E7EA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D16BE-070A-4DC2-ACDB-EC0004567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3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8800" cy="1328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940" y="2852936"/>
            <a:ext cx="8280920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</a:p>
          <a:p>
            <a:pPr algn="ctr"/>
            <a:endParaRPr lang="ru-RU" sz="4400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Районный конкурс рисунков, приуроченный</a:t>
            </a:r>
          </a:p>
          <a:p>
            <a:pPr algn="ctr"/>
            <a:r>
              <a:rPr lang="ru-RU" sz="32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к 35-летию Новошешминского района</a:t>
            </a:r>
          </a:p>
          <a:p>
            <a:pPr algn="ctr"/>
            <a:r>
              <a:rPr lang="ru-RU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«Мой родной, Новошешминск!»</a:t>
            </a:r>
          </a:p>
          <a:p>
            <a:pPr algn="ctr"/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Насыров </a:t>
            </a:r>
            <a:r>
              <a:rPr lang="ru-RU" sz="44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Ильназ</a:t>
            </a:r>
            <a:endParaRPr lang="ru-RU" sz="44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Акбуринская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ООШ»</a:t>
            </a:r>
          </a:p>
          <a:p>
            <a:pPr algn="ctr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Педагог: Насырова Резеда </a:t>
            </a:r>
            <a:r>
              <a:rPr lang="ru-RU" sz="3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Хайдаржановна</a:t>
            </a:r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МБУ ДО		      Мартышова С.В.</a:t>
            </a:r>
          </a:p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«ЦДТ НМР РТ»		      </a:t>
            </a:r>
          </a:p>
          <a:p>
            <a:pPr algn="ctr"/>
            <a:endParaRPr lang="ru-RU" sz="4000" b="1" i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693695"/>
            <a:ext cx="15478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5"/>
          <p:cNvSpPr txBox="1"/>
          <p:nvPr/>
        </p:nvSpPr>
        <p:spPr>
          <a:xfrm>
            <a:off x="4298642" y="11166190"/>
            <a:ext cx="8515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997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33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2018-06-06T05:04:11Z</dcterms:created>
  <dcterms:modified xsi:type="dcterms:W3CDTF">2018-06-06T13:02:15Z</dcterms:modified>
</cp:coreProperties>
</file>